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7" r:id="rId2"/>
    <p:sldId id="256" r:id="rId3"/>
    <p:sldId id="284" r:id="rId4"/>
    <p:sldId id="285" r:id="rId5"/>
    <p:sldId id="342" r:id="rId6"/>
    <p:sldId id="315" r:id="rId7"/>
    <p:sldId id="306" r:id="rId8"/>
    <p:sldId id="275" r:id="rId9"/>
    <p:sldId id="277" r:id="rId10"/>
    <p:sldId id="329" r:id="rId11"/>
    <p:sldId id="337" r:id="rId12"/>
    <p:sldId id="300" r:id="rId13"/>
    <p:sldId id="356" r:id="rId14"/>
    <p:sldId id="357" r:id="rId15"/>
    <p:sldId id="317" r:id="rId16"/>
    <p:sldId id="272" r:id="rId17"/>
    <p:sldId id="318" r:id="rId18"/>
    <p:sldId id="327" r:id="rId19"/>
    <p:sldId id="340" r:id="rId20"/>
    <p:sldId id="319" r:id="rId21"/>
    <p:sldId id="320" r:id="rId22"/>
    <p:sldId id="303" r:id="rId23"/>
    <p:sldId id="321" r:id="rId24"/>
    <p:sldId id="302" r:id="rId25"/>
    <p:sldId id="322" r:id="rId26"/>
    <p:sldId id="347" r:id="rId27"/>
    <p:sldId id="323" r:id="rId28"/>
    <p:sldId id="304" r:id="rId29"/>
    <p:sldId id="324" r:id="rId30"/>
    <p:sldId id="325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394" autoAdjust="0"/>
  </p:normalViewPr>
  <p:slideViewPr>
    <p:cSldViewPr>
      <p:cViewPr varScale="1">
        <p:scale>
          <a:sx n="104" d="100"/>
          <a:sy n="104" d="100"/>
        </p:scale>
        <p:origin x="14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592D8-AF89-4B09-ACCB-25B2A41DF6DA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55EF-373C-48F9-ADE5-EBCA890E9D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7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18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434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613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084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874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06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1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1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47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9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37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294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02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55EF-373C-48F9-ADE5-EBCA890E9D6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5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Lensahn e.V.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05" y="116632"/>
            <a:ext cx="2649895" cy="864096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28184" y="6165304"/>
            <a:ext cx="2519362" cy="360362"/>
          </a:xfrm>
        </p:spPr>
        <p:txBody>
          <a:bodyPr>
            <a:normAutofit/>
          </a:bodyPr>
          <a:lstStyle>
            <a:lvl5pPr marL="1207008" indent="0">
              <a:buNone/>
              <a:defRPr sz="1200"/>
            </a:lvl5pPr>
          </a:lstStyle>
          <a:p>
            <a:pPr lvl="4"/>
            <a:r>
              <a:rPr lang="de-DE" dirty="0"/>
              <a:t>26.03.2015</a:t>
            </a:r>
          </a:p>
        </p:txBody>
      </p:sp>
    </p:spTree>
    <p:extLst>
      <p:ext uri="{BB962C8B-B14F-4D97-AF65-F5344CB8AC3E}">
        <p14:creationId xmlns:p14="http://schemas.microsoft.com/office/powerpoint/2010/main" val="384567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05.06.2024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05" y="116632"/>
            <a:ext cx="2649895" cy="864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05.06.2024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05.06.2024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14.02.2013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1A3F1-A82B-46A0-B2C0-3066B69EF35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619672" y="1628800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34715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 descr="Ein Bild, das draußen, Wolke, Himmel, Gebäude enthält.&#10;&#10;Automatisch generierte Beschreibung">
            <a:extLst>
              <a:ext uri="{FF2B5EF4-FFF2-40B4-BE49-F238E27FC236}">
                <a16:creationId xmlns:a16="http://schemas.microsoft.com/office/drawing/2014/main" id="{56CF1D1C-0663-A710-7D2D-D404C1FB7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4572000" cy="3429000"/>
          </a:xfrm>
          <a:prstGeom prst="rect">
            <a:avLst/>
          </a:prstGeom>
        </p:spPr>
      </p:pic>
      <p:pic>
        <p:nvPicPr>
          <p:cNvPr id="6" name="Grafik 5" descr="Ein Bild, das draußen, Gebäude, Himmel, Pflanze enthält.&#10;&#10;Automatisch generierte Beschreibung">
            <a:extLst>
              <a:ext uri="{FF2B5EF4-FFF2-40B4-BE49-F238E27FC236}">
                <a16:creationId xmlns:a16="http://schemas.microsoft.com/office/drawing/2014/main" id="{A32E9030-9749-9413-693D-943B3030E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73" y="975556"/>
            <a:ext cx="4975833" cy="33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Verschiedenes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1124744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Organisation Schulfotograf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Adventssingen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/>
              <a:t>Cafe</a:t>
            </a:r>
            <a:r>
              <a:rPr lang="de-DE" dirty="0"/>
              <a:t> Schulfest</a:t>
            </a:r>
          </a:p>
          <a:p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12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Schulfotograf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59D24D-D029-98A9-2093-353918CE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06961"/>
            <a:ext cx="7056784" cy="50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Pressearbeit</a:t>
            </a:r>
          </a:p>
        </p:txBody>
      </p:sp>
      <p:pic>
        <p:nvPicPr>
          <p:cNvPr id="8" name="Grafik 7" descr="Ein Bild, das Text, Zeitung, Zeitungspapier, Kleidung enthält.&#10;&#10;Automatisch generierte Beschreibung">
            <a:extLst>
              <a:ext uri="{FF2B5EF4-FFF2-40B4-BE49-F238E27FC236}">
                <a16:creationId xmlns:a16="http://schemas.microsoft.com/office/drawing/2014/main" id="{E41C17FE-8C14-67AB-3354-528F18EAA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9" y="998468"/>
            <a:ext cx="3362931" cy="4429015"/>
          </a:xfrm>
          <a:prstGeom prst="rect">
            <a:avLst/>
          </a:prstGeom>
        </p:spPr>
      </p:pic>
      <p:pic>
        <p:nvPicPr>
          <p:cNvPr id="10" name="Grafik 9" descr="Ein Bild, das Text, Zeitung, Zeitungspapier, Veröffentlichung enthält.&#10;&#10;Automatisch generierte Beschreibung">
            <a:extLst>
              <a:ext uri="{FF2B5EF4-FFF2-40B4-BE49-F238E27FC236}">
                <a16:creationId xmlns:a16="http://schemas.microsoft.com/office/drawing/2014/main" id="{BE8FCF68-2EB7-8196-EA87-D837A7958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35" y="2276872"/>
            <a:ext cx="4784183" cy="2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1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Pressearbeit</a:t>
            </a:r>
          </a:p>
        </p:txBody>
      </p:sp>
      <p:pic>
        <p:nvPicPr>
          <p:cNvPr id="13" name="Grafik 12" descr="Ein Bild, das Text, Zeitung, Zeitungspapier, Veröffentlichung enthält.&#10;&#10;Automatisch generierte Beschreibung">
            <a:extLst>
              <a:ext uri="{FF2B5EF4-FFF2-40B4-BE49-F238E27FC236}">
                <a16:creationId xmlns:a16="http://schemas.microsoft.com/office/drawing/2014/main" id="{87A22F81-7883-E30F-F194-0913E1AB5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7" y="846004"/>
            <a:ext cx="5687616" cy="3583758"/>
          </a:xfrm>
          <a:prstGeom prst="rect">
            <a:avLst/>
          </a:prstGeom>
        </p:spPr>
      </p:pic>
      <p:pic>
        <p:nvPicPr>
          <p:cNvPr id="15" name="Grafik 14" descr="Ein Bild, das Text, Zeitung, Zeitungspapier, Nachrichten enthält.&#10;&#10;Automatisch generierte Beschreibung">
            <a:extLst>
              <a:ext uri="{FF2B5EF4-FFF2-40B4-BE49-F238E27FC236}">
                <a16:creationId xmlns:a16="http://schemas.microsoft.com/office/drawing/2014/main" id="{0E1A1F11-79B1-8AE3-58B1-7CBEA913C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60175"/>
            <a:ext cx="5148064" cy="2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</a:t>
            </a:r>
            <a:r>
              <a:rPr lang="de-DE" b="1" dirty="0">
                <a:solidFill>
                  <a:srgbClr val="FF0000"/>
                </a:solidFill>
              </a:rPr>
              <a:t>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186123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57163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4. Bericht des Kassenführers 2023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43A0E1-1BBB-88A1-20AE-7457E495D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98242"/>
            <a:ext cx="7704856" cy="51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</a:t>
            </a:r>
            <a:r>
              <a:rPr lang="de-DE" b="1" dirty="0">
                <a:solidFill>
                  <a:srgbClr val="FF0000"/>
                </a:solidFill>
              </a:rPr>
              <a:t>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35825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160405" y="6178461"/>
            <a:ext cx="2514600" cy="365125"/>
          </a:xfrm>
        </p:spPr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38200" y="3465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5. Kassenprüfungsbericht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EB1BE60-FCD4-06E8-AB33-15A76D5AF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97" y="715891"/>
            <a:ext cx="3952132" cy="52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71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19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</a:t>
            </a:r>
            <a:r>
              <a:rPr lang="de-DE" b="1" dirty="0">
                <a:solidFill>
                  <a:srgbClr val="FF0000"/>
                </a:solidFill>
              </a:rPr>
              <a:t>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84256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65920" y="1305341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155062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</a:t>
            </a:r>
            <a:r>
              <a:rPr lang="de-DE" b="1" dirty="0">
                <a:solidFill>
                  <a:srgbClr val="FF0000"/>
                </a:solidFill>
              </a:rPr>
              <a:t>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2343255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49788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>
                <a:solidFill>
                  <a:srgbClr val="FF0000"/>
                </a:solidFill>
              </a:rPr>
              <a:t>7.1. Wahl des 1. Vorsitzenden / der 1. Vorsitzenden</a:t>
            </a:r>
          </a:p>
          <a:p>
            <a:r>
              <a:rPr lang="de-DE" b="1" dirty="0">
                <a:solidFill>
                  <a:srgbClr val="FF0000"/>
                </a:solidFill>
              </a:rPr>
              <a:t>	</a:t>
            </a:r>
            <a:r>
              <a:rPr lang="de-DE" dirty="0"/>
              <a:t>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53147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57162" y="404664"/>
            <a:ext cx="592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7.1. Wahl des 1. Vorsitzenden / der 1. Vorsitzenden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5576" y="134076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Bisher: Nicole Paustian</a:t>
            </a:r>
          </a:p>
          <a:p>
            <a:endParaRPr lang="de-DE" dirty="0"/>
          </a:p>
          <a:p>
            <a:r>
              <a:rPr lang="de-DE" dirty="0"/>
              <a:t>Vorschlag des Vorstandes: Nicole Paustian</a:t>
            </a:r>
          </a:p>
        </p:txBody>
      </p:sp>
    </p:spTree>
    <p:extLst>
      <p:ext uri="{BB962C8B-B14F-4D97-AF65-F5344CB8AC3E}">
        <p14:creationId xmlns:p14="http://schemas.microsoft.com/office/powerpoint/2010/main" val="361344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</a:t>
            </a:r>
            <a:r>
              <a:rPr lang="de-DE" b="1" dirty="0">
                <a:solidFill>
                  <a:srgbClr val="FF0000"/>
                </a:solidFill>
              </a:rPr>
              <a:t>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4091506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57199" y="404664"/>
            <a:ext cx="592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7.2. Wahl des Kassenführers / der Kassenführerin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5576" y="134076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Bisher: Alexander Hahn</a:t>
            </a:r>
          </a:p>
          <a:p>
            <a:endParaRPr lang="de-DE" dirty="0"/>
          </a:p>
          <a:p>
            <a:r>
              <a:rPr lang="de-DE" dirty="0"/>
              <a:t>Vorschlag des Vorstandes: Björn Schönhoff</a:t>
            </a:r>
          </a:p>
        </p:txBody>
      </p:sp>
    </p:spTree>
    <p:extLst>
      <p:ext uri="{BB962C8B-B14F-4D97-AF65-F5344CB8AC3E}">
        <p14:creationId xmlns:p14="http://schemas.microsoft.com/office/powerpoint/2010/main" val="413844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>
                <a:solidFill>
                  <a:srgbClr val="FF0000"/>
                </a:solidFill>
              </a:rPr>
              <a:t>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1293763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57199" y="404664"/>
            <a:ext cx="592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7.3. Wahl des 1. Beisitzers / der 1. Beisitzerin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134076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Bisher: Angela Haar</a:t>
            </a:r>
          </a:p>
          <a:p>
            <a:endParaRPr lang="de-DE" dirty="0"/>
          </a:p>
          <a:p>
            <a:r>
              <a:rPr lang="de-DE" dirty="0"/>
              <a:t>Vorschlag des Vorstandes: Angela Haar</a:t>
            </a:r>
          </a:p>
        </p:txBody>
      </p:sp>
    </p:spTree>
    <p:extLst>
      <p:ext uri="{BB962C8B-B14F-4D97-AF65-F5344CB8AC3E}">
        <p14:creationId xmlns:p14="http://schemas.microsoft.com/office/powerpoint/2010/main" val="3672374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</a:t>
            </a:r>
            <a:r>
              <a:rPr lang="de-DE" b="1" dirty="0">
                <a:solidFill>
                  <a:srgbClr val="FF0000"/>
                </a:solidFill>
              </a:rPr>
              <a:t>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2196011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57162" y="404664"/>
            <a:ext cx="592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7.4. Wahl von 2 Kassenprüfern / 2 Kassenprüferinnen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5576" y="134076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Bisher: Margret Carstens &amp; Jörg Borkowski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381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29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</a:t>
            </a:r>
            <a:r>
              <a:rPr lang="de-DE" b="1" dirty="0">
                <a:solidFill>
                  <a:srgbClr val="FF0000"/>
                </a:solidFill>
              </a:rPr>
              <a:t>Anträge</a:t>
            </a:r>
            <a:r>
              <a:rPr lang="de-DE" dirty="0"/>
              <a:t>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225467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61856" y="6237312"/>
            <a:ext cx="2514600" cy="365125"/>
          </a:xfrm>
        </p:spPr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  <a:endParaRPr lang="de-DE" dirty="0"/>
          </a:p>
          <a:p>
            <a:r>
              <a:rPr lang="de-DE" dirty="0"/>
              <a:t>1. </a:t>
            </a:r>
            <a:r>
              <a:rPr lang="de-DE" b="1" dirty="0">
                <a:solidFill>
                  <a:srgbClr val="FF0000"/>
                </a:solidFill>
              </a:rPr>
              <a:t>Begrüßung</a:t>
            </a:r>
            <a:r>
              <a:rPr lang="de-DE" b="1" dirty="0"/>
              <a:t>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7.1. Wahl des 1. Vorsitzenden / der 1. Vorsitzenden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7.2. Wahl des Kassenführers / der Kassenführerin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7.3. Wahl des 1. Beisitzers / der 1. Beisitzerin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</a:t>
            </a:r>
          </a:p>
        </p:txBody>
      </p:sp>
    </p:spTree>
    <p:extLst>
      <p:ext uri="{BB962C8B-B14F-4D97-AF65-F5344CB8AC3E}">
        <p14:creationId xmlns:p14="http://schemas.microsoft.com/office/powerpoint/2010/main" val="3831576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30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</a:t>
            </a:r>
            <a:r>
              <a:rPr lang="de-DE" b="1" dirty="0">
                <a:solidFill>
                  <a:srgbClr val="FF0000"/>
                </a:solidFill>
              </a:rPr>
              <a:t>Verschiedenes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79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</a:t>
            </a:r>
            <a:r>
              <a:rPr lang="de-DE" b="1" dirty="0">
                <a:solidFill>
                  <a:srgbClr val="FF0000"/>
                </a:solidFill>
              </a:rPr>
              <a:t>Genehmigung des Protokolls der JHV vom 07.06.2023</a:t>
            </a:r>
          </a:p>
          <a:p>
            <a:r>
              <a:rPr lang="de-DE" dirty="0"/>
              <a:t>3. 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4207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EF4F8B-5550-470B-8C23-404D62AB22E2}"/>
              </a:ext>
            </a:extLst>
          </p:cNvPr>
          <p:cNvSpPr txBox="1"/>
          <p:nvPr/>
        </p:nvSpPr>
        <p:spPr>
          <a:xfrm>
            <a:off x="395536" y="5486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Genehmigung des Protokolls vom 07.06.2023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98A8423-1731-C084-C375-0F9FEB58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30506"/>
            <a:ext cx="3696858" cy="5229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8EC8E9-2AF6-3748-2C9B-8A2E420F5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69" y="965181"/>
            <a:ext cx="3930600" cy="51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Mitgliederversammlung des Fördervereins der Grund- und Gemeinschaftsschule </a:t>
            </a:r>
            <a:r>
              <a:rPr lang="de-DE" dirty="0" err="1"/>
              <a:t>Lensahn</a:t>
            </a:r>
            <a:r>
              <a:rPr lang="de-DE" dirty="0"/>
              <a:t> e.V.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63960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Tagesordnung </a:t>
            </a:r>
          </a:p>
          <a:p>
            <a:r>
              <a:rPr lang="de-DE" dirty="0"/>
              <a:t>1. Begrüßung </a:t>
            </a:r>
          </a:p>
          <a:p>
            <a:r>
              <a:rPr lang="de-DE" dirty="0"/>
              <a:t>2. Genehmigung des Protokolls der JHV vom 07.06.2023</a:t>
            </a:r>
          </a:p>
          <a:p>
            <a:r>
              <a:rPr lang="de-DE" dirty="0"/>
              <a:t>3. </a:t>
            </a:r>
            <a:r>
              <a:rPr lang="de-DE" b="1" dirty="0">
                <a:solidFill>
                  <a:srgbClr val="FF0000"/>
                </a:solidFill>
              </a:rPr>
              <a:t>Tätigkeitsbericht des Vorstandes </a:t>
            </a:r>
          </a:p>
          <a:p>
            <a:r>
              <a:rPr lang="de-DE" dirty="0"/>
              <a:t>4. Bericht des Kassenführers </a:t>
            </a:r>
          </a:p>
          <a:p>
            <a:r>
              <a:rPr lang="de-DE" dirty="0"/>
              <a:t>5. Kassenprüfungsbericht </a:t>
            </a:r>
          </a:p>
          <a:p>
            <a:r>
              <a:rPr lang="de-DE" dirty="0"/>
              <a:t>6. Entlastung des Vorstandes </a:t>
            </a:r>
          </a:p>
          <a:p>
            <a:r>
              <a:rPr lang="de-DE" dirty="0"/>
              <a:t>7. Wahlen </a:t>
            </a:r>
            <a:br>
              <a:rPr lang="de-DE" dirty="0"/>
            </a:br>
            <a:r>
              <a:rPr lang="de-DE" dirty="0"/>
              <a:t>	7.1. Wahl des 1. Vorsitzenden / der 1. Vorsitzenden</a:t>
            </a:r>
          </a:p>
          <a:p>
            <a:r>
              <a:rPr lang="de-DE" dirty="0"/>
              <a:t>	7.2. Wahl des Kassenführers / der Kassenführerin </a:t>
            </a:r>
            <a:br>
              <a:rPr lang="de-DE" dirty="0"/>
            </a:br>
            <a:r>
              <a:rPr lang="de-DE" dirty="0"/>
              <a:t>	7.3. Wahl des 1. Beisitzers / der 1. Beisitzerin</a:t>
            </a:r>
          </a:p>
          <a:p>
            <a:r>
              <a:rPr lang="de-DE" dirty="0"/>
              <a:t> 	7.4. Wahl von 2 Kassenprüfern / 2 Kassenprüferinnen </a:t>
            </a:r>
          </a:p>
          <a:p>
            <a:r>
              <a:rPr lang="de-DE" dirty="0"/>
              <a:t>8. Anträge </a:t>
            </a:r>
          </a:p>
          <a:p>
            <a:r>
              <a:rPr lang="de-DE" dirty="0"/>
              <a:t>9. Verschiedenes </a:t>
            </a:r>
          </a:p>
        </p:txBody>
      </p:sp>
    </p:spTree>
    <p:extLst>
      <p:ext uri="{BB962C8B-B14F-4D97-AF65-F5344CB8AC3E}">
        <p14:creationId xmlns:p14="http://schemas.microsoft.com/office/powerpoint/2010/main" val="191283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6172200" y="6172200"/>
            <a:ext cx="2514600" cy="365125"/>
          </a:xfrm>
        </p:spPr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5486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Tätigkeitsbericht des Vorstandes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113761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Vorstand ab Jahreshauptversammlung ab 07.06.2023</a:t>
            </a:r>
          </a:p>
        </p:txBody>
      </p:sp>
      <p:pic>
        <p:nvPicPr>
          <p:cNvPr id="8" name="Grafik 7" descr="Ein Bild, das Gebäude, draußen, Boden, Personen enthält.&#10;&#10;Automatisch generierte Beschreibung">
            <a:extLst>
              <a:ext uri="{FF2B5EF4-FFF2-40B4-BE49-F238E27FC236}">
                <a16:creationId xmlns:a16="http://schemas.microsoft.com/office/drawing/2014/main" id="{3CE21608-9924-BB56-2777-32B988158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48" y="1751040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3528" y="5486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Tätigkeitsbericht des Vorstandes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11967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Mitgliedergewinnung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18384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Mitgliederbestand am 07.06.2023: </a:t>
            </a:r>
          </a:p>
          <a:p>
            <a:br>
              <a:rPr lang="de-DE" dirty="0"/>
            </a:br>
            <a:r>
              <a:rPr lang="de-DE" dirty="0"/>
              <a:t>149 Mitglieder davon 4 Firmen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2868446"/>
            <a:ext cx="7829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Mitgliederbestand am 05.06.2024: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160 Mitglieder davon 4 Firmen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528" y="3895083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Begrüßung der neuen 1. &amp; 5. Klassen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A52A300-8F72-4BA5-A2DF-96BF546F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96752"/>
            <a:ext cx="4305759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9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05.06.2024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des Fördervereins der Grund- und Gemeinschaftsschule Lensahn e.V.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A3F1-A82B-46A0-B2C0-3066B69EF358}" type="slidenum">
              <a:rPr lang="de-DE" smtClean="0"/>
              <a:t>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5486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Tätigkeitsbericht des Vorstandes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7199" y="1124744"/>
            <a:ext cx="7056784" cy="37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kern="1800" dirty="0" err="1"/>
              <a:t>Baumodul</a:t>
            </a:r>
            <a:r>
              <a:rPr lang="de-DE" kern="1800" dirty="0"/>
              <a:t> Spielland Schaumstoffbausteine Insel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kern="1800" dirty="0"/>
              <a:t>Bepflanzung „grünes Klassenzimmer“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kern="1800" dirty="0"/>
              <a:t>Bepflanzung Schulhof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kern="1800" dirty="0"/>
              <a:t>Zuschuss Musical Eiskönigin 45 Kinder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kern="1800" dirty="0"/>
              <a:t>Zuschuss Ausflug Kletterpark DaZ-Klasse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kern="1800" dirty="0"/>
              <a:t>Mathematikwettbewerb Känguru 62 Kinder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kern="1800" dirty="0"/>
              <a:t>Regenpausenspiele &amp; Spielekisten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kern="1800" dirty="0"/>
              <a:t>Postmappen Klassen 1 &amp; 5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kern="1800" dirty="0"/>
              <a:t>Klassenfahrten &amp; Zuschuss Ausflüge Museumshof</a:t>
            </a:r>
          </a:p>
        </p:txBody>
      </p:sp>
    </p:spTree>
    <p:extLst>
      <p:ext uri="{BB962C8B-B14F-4D97-AF65-F5344CB8AC3E}">
        <p14:creationId xmlns:p14="http://schemas.microsoft.com/office/powerpoint/2010/main" val="72831077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1857</Words>
  <Application>Microsoft Office PowerPoint</Application>
  <PresentationFormat>Bildschirmpräsentation (4:3)</PresentationFormat>
  <Paragraphs>317</Paragraphs>
  <Slides>30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Georgia</vt:lpstr>
      <vt:lpstr>Trebuchet MS</vt:lpstr>
      <vt:lpstr>Slipstream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Hahn</dc:creator>
  <cp:lastModifiedBy>Alexander Hahn</cp:lastModifiedBy>
  <cp:revision>111</cp:revision>
  <dcterms:created xsi:type="dcterms:W3CDTF">2013-02-12T14:49:09Z</dcterms:created>
  <dcterms:modified xsi:type="dcterms:W3CDTF">2024-06-04T14:04:18Z</dcterms:modified>
</cp:coreProperties>
</file>